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2" r:id="rId4"/>
    <p:sldId id="261" r:id="rId5"/>
    <p:sldId id="259" r:id="rId6"/>
    <p:sldId id="260" r:id="rId7"/>
    <p:sldId id="264" r:id="rId8"/>
    <p:sldId id="266" r:id="rId9"/>
    <p:sldId id="265" r:id="rId10"/>
    <p:sldId id="258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31261-468E-459B-9637-81615A7D80FD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C525F-1AF0-4A47-9C6D-71B3457650A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3603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807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86975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6098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8458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276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5093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3507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63450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63450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C525F-1AF0-4A47-9C6D-71B3457650AF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30394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7243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932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902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84802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5011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2798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0218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5552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461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43003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3334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85B35-18BD-4686-8587-9741CBBCE1A5}" type="datetimeFigureOut">
              <a:rPr lang="pt-PT" smtClean="0"/>
              <a:t>14-06-2012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A2B72-D2A2-42DC-93F9-0E84808AC9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565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16200000">
            <a:off x="6076092" y="3658729"/>
            <a:ext cx="4665787" cy="1470025"/>
          </a:xfrm>
        </p:spPr>
        <p:txBody>
          <a:bodyPr/>
          <a:lstStyle/>
          <a:p>
            <a:r>
              <a:rPr lang="pt-PT" dirty="0" smtClean="0">
                <a:latin typeface="1942 report" pitchFamily="1" charset="0"/>
              </a:rPr>
              <a:t>adolescentes</a:t>
            </a:r>
            <a:endParaRPr lang="pt-PT" dirty="0">
              <a:latin typeface="1942 report" pitchFamily="1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251520" y="276320"/>
            <a:ext cx="4536504" cy="2720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5400" dirty="0" smtClean="0">
                <a:latin typeface="junkos typewriter" pitchFamily="2" charset="0"/>
              </a:rPr>
              <a:t>SAÍDAS</a:t>
            </a:r>
          </a:p>
          <a:p>
            <a:r>
              <a:rPr lang="pt-PT" sz="5400" dirty="0" smtClean="0">
                <a:latin typeface="junkos typewriter" pitchFamily="2" charset="0"/>
              </a:rPr>
              <a:t>À </a:t>
            </a:r>
          </a:p>
          <a:p>
            <a:r>
              <a:rPr lang="pt-PT" sz="5400" dirty="0" smtClean="0">
                <a:latin typeface="junkos typewriter" pitchFamily="2" charset="0"/>
              </a:rPr>
              <a:t>NOITE</a:t>
            </a:r>
            <a:endParaRPr lang="pt-PT" sz="5400" dirty="0">
              <a:latin typeface="junkos typewriter" pitchFamily="2" charset="0"/>
            </a:endParaRPr>
          </a:p>
        </p:txBody>
      </p:sp>
      <p:pic>
        <p:nvPicPr>
          <p:cNvPr id="1026" name="Picture 2" descr="D:\Dropbox\Plácido e Paulo\Anabela Penas\Adolescentes\imag\img06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56992"/>
            <a:ext cx="4072458" cy="3049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80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05 0.003 L -0.08316 0.003 C -0.06493 0.003 -0.04427 -0.0118 -0.02587 -0.01388 C -0.01215 -0.01388 0.01354 3.36725E-6 0.02483 3.36725E-6 C 0.04097 3.36725E-6 0.05695 -0.0044 0.08698 -0.0044 L 0.10764 -0.16906 L 0.13056 0.03006 L 0.15833 0.003 L 0.18108 -0.0044 L 0.23646 0.00231 C 0.26163 -0.00116 0.28247 -0.01504 0.30764 -0.02035 C 0.31684 -0.02128 0.33767 -0.02244 0.35139 -0.02035 C 0.36511 -0.01804 0.37674 -0.00301 0.38108 -0.00208 C 0.38837 0.00231 0.40417 -0.00208 0.41337 3.36725E-6 L 0.42743 0.003 L 0.45278 0.003 " pathEditMode="relative" rAng="0" ptsTypes="FfffFFFFFff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7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18149" y="2274540"/>
            <a:ext cx="3883765" cy="36004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47864" y="2348880"/>
            <a:ext cx="2160240" cy="432048"/>
          </a:xfrm>
        </p:spPr>
        <p:txBody>
          <a:bodyPr>
            <a:noAutofit/>
          </a:bodyPr>
          <a:lstStyle/>
          <a:p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Paulo Alves</a:t>
            </a:r>
            <a:endParaRPr lang="pt-P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3491880" y="3356992"/>
            <a:ext cx="2160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Jorge Plácido</a:t>
            </a:r>
            <a:endParaRPr lang="pt-P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419872" y="4293096"/>
            <a:ext cx="2160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Luís Gomes</a:t>
            </a:r>
            <a:endParaRPr lang="pt-P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3491880" y="5373216"/>
            <a:ext cx="266429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Hilário Rodrigues</a:t>
            </a:r>
            <a:endParaRPr lang="pt-P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ítulo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dirty="0"/>
              <a:t>t</a:t>
            </a:r>
            <a:r>
              <a:rPr lang="pt-PT" dirty="0" smtClean="0"/>
              <a:t>rabalho elaborado por: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9813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</a:t>
            </a:r>
            <a:r>
              <a:rPr lang="pt-PT" sz="1600" dirty="0" smtClean="0">
                <a:solidFill>
                  <a:srgbClr val="FF0000"/>
                </a:solidFill>
              </a:rPr>
              <a:t>Jorge Plácido </a:t>
            </a:r>
            <a:r>
              <a:rPr lang="pt-PT" sz="1600" dirty="0" smtClean="0"/>
              <a:t>| Luís Gomes | Hilário Rodrigues |</a:t>
            </a:r>
            <a:endParaRPr lang="pt-PT" sz="1600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objetivo</a:t>
            </a:r>
            <a:endParaRPr lang="pt-PT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CaixaDeTexto 1"/>
          <p:cNvSpPr txBox="1"/>
          <p:nvPr/>
        </p:nvSpPr>
        <p:spPr>
          <a:xfrm>
            <a:off x="323528" y="1268760"/>
            <a:ext cx="88204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/>
              <a:t>Sensibilizar </a:t>
            </a:r>
            <a:r>
              <a:rPr lang="pt-PT" sz="3600" dirty="0"/>
              <a:t>os jovens para </a:t>
            </a:r>
            <a:r>
              <a:rPr lang="pt-PT" sz="3600" dirty="0" smtClean="0"/>
              <a:t>os problemas que os afetam na adolescência.</a:t>
            </a:r>
          </a:p>
          <a:p>
            <a:endParaRPr lang="pt-PT" sz="3600" dirty="0"/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Sexualidade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Álcool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Droga</a:t>
            </a:r>
          </a:p>
        </p:txBody>
      </p:sp>
      <p:pic>
        <p:nvPicPr>
          <p:cNvPr id="2050" name="Picture 2" descr="D:\Dropbox\Plácido e Paulo\Anabela Penas\Adolescentes\imag\imagem somb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951" y="2348880"/>
            <a:ext cx="3401595" cy="259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23528" y="4892967"/>
            <a:ext cx="8506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3600" dirty="0" smtClean="0"/>
              <a:t>Desenvolver uma atitude conscienciosa face aos pais.  </a:t>
            </a:r>
          </a:p>
        </p:txBody>
      </p:sp>
    </p:spTree>
    <p:extLst>
      <p:ext uri="{BB962C8B-B14F-4D97-AF65-F5344CB8AC3E}">
        <p14:creationId xmlns:p14="http://schemas.microsoft.com/office/powerpoint/2010/main" val="92721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Jorge Plácido | </a:t>
            </a:r>
            <a:r>
              <a:rPr lang="pt-PT" sz="1600" dirty="0" smtClean="0">
                <a:solidFill>
                  <a:srgbClr val="FF0000"/>
                </a:solidFill>
              </a:rPr>
              <a:t>Luís Gomes </a:t>
            </a:r>
            <a:r>
              <a:rPr lang="pt-PT" sz="1600" dirty="0" smtClean="0"/>
              <a:t>| Hilário Rodrigues |</a:t>
            </a:r>
            <a:endParaRPr lang="pt-PT" sz="1600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PT" dirty="0"/>
              <a:t>p</a:t>
            </a:r>
            <a:r>
              <a:rPr lang="pt-PT" dirty="0" smtClean="0"/>
              <a:t>úblico alvo</a:t>
            </a:r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611560" y="1556792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/>
              <a:t>Jovens </a:t>
            </a:r>
            <a:r>
              <a:rPr lang="pt-PT" sz="3600" dirty="0" smtClean="0"/>
              <a:t>dos 13 </a:t>
            </a:r>
            <a:r>
              <a:rPr lang="pt-PT" sz="3600" dirty="0"/>
              <a:t>aos 16 </a:t>
            </a:r>
            <a:r>
              <a:rPr lang="pt-PT" sz="3600" dirty="0" smtClean="0"/>
              <a:t>anos.</a:t>
            </a:r>
            <a:endParaRPr lang="pt-PT" sz="3600" dirty="0"/>
          </a:p>
        </p:txBody>
      </p:sp>
      <p:pic>
        <p:nvPicPr>
          <p:cNvPr id="10" name="Picture 2" descr="D:\Dropbox\Plácido e Paulo\Anabela Penas\Adolescentes\imag\imagesCAZP97Y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88557"/>
            <a:ext cx="3888432" cy="258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6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Jorge Plácido | Luís Gomes | </a:t>
            </a:r>
            <a:r>
              <a:rPr lang="pt-PT" sz="1600" dirty="0" smtClean="0">
                <a:solidFill>
                  <a:srgbClr val="FF0000"/>
                </a:solidFill>
              </a:rPr>
              <a:t>Hilário Rodrigues </a:t>
            </a:r>
            <a:r>
              <a:rPr lang="pt-PT" sz="1600" dirty="0" smtClean="0"/>
              <a:t>|</a:t>
            </a:r>
            <a:endParaRPr lang="pt-PT" sz="1600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PT" dirty="0" smtClean="0"/>
              <a:t>local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592589" y="1921848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/>
              <a:t>Discoteca</a:t>
            </a:r>
            <a:endParaRPr lang="pt-PT" sz="3600" dirty="0"/>
          </a:p>
        </p:txBody>
      </p:sp>
      <p:pic>
        <p:nvPicPr>
          <p:cNvPr id="1026" name="Picture 2" descr="Disco-02.gif (35211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19" y="-17774"/>
            <a:ext cx="1944216" cy="145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img.animakut.com.br/d67baffb519cab66bf603e565d9298f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177" y="2134270"/>
            <a:ext cx="2836335" cy="386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67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Jorge Plácido | Luís Gomes | </a:t>
            </a:r>
            <a:r>
              <a:rPr lang="pt-PT" sz="1600" dirty="0" smtClean="0">
                <a:solidFill>
                  <a:srgbClr val="FF0000"/>
                </a:solidFill>
              </a:rPr>
              <a:t>Hilário Rodrigues </a:t>
            </a:r>
            <a:r>
              <a:rPr lang="pt-PT" sz="1600" dirty="0" smtClean="0"/>
              <a:t>|</a:t>
            </a:r>
            <a:endParaRPr lang="pt-PT" sz="1600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dirty="0" smtClean="0"/>
              <a:t>duração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995893" y="2240592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/>
              <a:t>2 horas</a:t>
            </a:r>
          </a:p>
          <a:p>
            <a:endParaRPr lang="pt-PT" sz="3600" dirty="0" smtClean="0"/>
          </a:p>
          <a:p>
            <a:r>
              <a:rPr lang="pt-PT" sz="3600" dirty="0" smtClean="0"/>
              <a:t>16h – 18h</a:t>
            </a:r>
            <a:endParaRPr lang="pt-PT" sz="3600" dirty="0"/>
          </a:p>
        </p:txBody>
      </p:sp>
      <p:pic>
        <p:nvPicPr>
          <p:cNvPr id="8" name="Picture 2" descr="D:\Dropbox\Plácido e Paulo\Anabela Penas\Adolescentes\imag\imagem somb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703" y="2060848"/>
            <a:ext cx="3857041" cy="294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3.gstatic.com/images?q=tbn:ANd9GcTItbehDHoftgF10q_zGmYXoU9wt1h53QJieY6FnfbeAgR2ir7f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32" y="-21741"/>
            <a:ext cx="1661904" cy="12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63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Jorge Plácido | </a:t>
            </a:r>
            <a:r>
              <a:rPr lang="pt-PT" sz="1600" dirty="0" smtClean="0">
                <a:solidFill>
                  <a:srgbClr val="FF0000"/>
                </a:solidFill>
              </a:rPr>
              <a:t>Luís Gomes </a:t>
            </a:r>
            <a:r>
              <a:rPr lang="pt-PT" sz="1600" dirty="0" smtClean="0"/>
              <a:t>| Hilário Rodrigues |</a:t>
            </a:r>
            <a:endParaRPr lang="pt-PT" sz="1600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PT" dirty="0" smtClean="0"/>
              <a:t>recursos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611560" y="1556792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/>
              <a:t>Livros 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/>
              <a:t>Revistas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/>
              <a:t>Imagens alusivas ao tema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/>
              <a:t>Equipamento </a:t>
            </a:r>
            <a:r>
              <a:rPr lang="pt-PT" sz="3600" dirty="0"/>
              <a:t>de </a:t>
            </a:r>
            <a:r>
              <a:rPr lang="pt-PT" sz="3600" dirty="0" smtClean="0"/>
              <a:t>áudio e vídeo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pt-PT" sz="3600" dirty="0" smtClean="0"/>
              <a:t>Poema “O cântico negro”, de José Régio (interpretado por João Villaret)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val="334737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>
                <a:solidFill>
                  <a:srgbClr val="FF0000"/>
                </a:solidFill>
              </a:rPr>
              <a:t>Paulo Alves </a:t>
            </a:r>
            <a:r>
              <a:rPr lang="pt-PT" sz="1600" dirty="0" smtClean="0"/>
              <a:t>| Jorge Plácido | Luís Gomes | Hilário Rodrigues |</a:t>
            </a:r>
            <a:endParaRPr lang="pt-PT" sz="1600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dirty="0" smtClean="0"/>
              <a:t>descrição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457200" y="1556792"/>
            <a:ext cx="85072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3600" dirty="0"/>
              <a:t>O objetivo, ao convidar estes jovens a participar neste evento, propositadamente numa discoteca, para que se sintam em casa, é despertá-los a refletir sobre as problemáticas que os afetam na idade em que se encontram (adolescência). </a:t>
            </a:r>
          </a:p>
        </p:txBody>
      </p:sp>
    </p:spTree>
    <p:extLst>
      <p:ext uri="{BB962C8B-B14F-4D97-AF65-F5344CB8AC3E}">
        <p14:creationId xmlns:p14="http://schemas.microsoft.com/office/powerpoint/2010/main" val="345065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</a:t>
            </a:r>
            <a:r>
              <a:rPr lang="pt-PT" sz="1600" dirty="0" smtClean="0">
                <a:solidFill>
                  <a:srgbClr val="FF0000"/>
                </a:solidFill>
              </a:rPr>
              <a:t>Jorge Plácido </a:t>
            </a:r>
            <a:r>
              <a:rPr lang="pt-PT" sz="1600" dirty="0" smtClean="0"/>
              <a:t>| Luís Gomes | Hilário Rodrigues |</a:t>
            </a:r>
            <a:endParaRPr lang="pt-PT" sz="1600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dirty="0" smtClean="0"/>
              <a:t>descrição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457200" y="1556792"/>
            <a:ext cx="85072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3600" dirty="0" smtClean="0"/>
              <a:t>Por </a:t>
            </a:r>
            <a:r>
              <a:rPr lang="pt-PT" sz="3600" dirty="0"/>
              <a:t>conseguinte, iremos passar o poema “O Cântico Negro”, de José Régio (interpretado por João Villaret) e partir dele para um debate com os </a:t>
            </a:r>
            <a:r>
              <a:rPr lang="pt-PT" sz="3600" dirty="0" smtClean="0"/>
              <a:t>jovens.</a:t>
            </a:r>
          </a:p>
          <a:p>
            <a:pPr algn="just"/>
            <a:r>
              <a:rPr lang="pt-PT" sz="3600" dirty="0" smtClean="0"/>
              <a:t>Desta </a:t>
            </a:r>
            <a:r>
              <a:rPr lang="pt-PT" sz="3600" dirty="0"/>
              <a:t>forma, pensamos valorizar o facto de cada um dever pensar e agir pela sua própria cabeça e saber dizer “Não!” quando é preciso dizer. </a:t>
            </a:r>
          </a:p>
        </p:txBody>
      </p:sp>
    </p:spTree>
    <p:extLst>
      <p:ext uri="{BB962C8B-B14F-4D97-AF65-F5344CB8AC3E}">
        <p14:creationId xmlns:p14="http://schemas.microsoft.com/office/powerpoint/2010/main" val="409644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1216" y="6388732"/>
            <a:ext cx="5770984" cy="388640"/>
          </a:xfrm>
        </p:spPr>
        <p:txBody>
          <a:bodyPr/>
          <a:lstStyle/>
          <a:p>
            <a:pPr marL="0" indent="0">
              <a:buNone/>
            </a:pPr>
            <a:r>
              <a:rPr lang="pt-PT" sz="1600" dirty="0" smtClean="0"/>
              <a:t>Paulo Alves | Jorge Plácido | Luís Gomes | </a:t>
            </a:r>
            <a:r>
              <a:rPr lang="pt-PT" sz="1600" dirty="0" smtClean="0">
                <a:solidFill>
                  <a:srgbClr val="FF0000"/>
                </a:solidFill>
              </a:rPr>
              <a:t>Hilário Rodrigues </a:t>
            </a:r>
            <a:r>
              <a:rPr lang="pt-PT" sz="1600" dirty="0" smtClean="0"/>
              <a:t>|</a:t>
            </a:r>
            <a:endParaRPr lang="pt-PT" sz="1600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86800" cy="1714202"/>
          </a:xfrm>
        </p:spPr>
        <p:txBody>
          <a:bodyPr>
            <a:normAutofit fontScale="90000"/>
          </a:bodyPr>
          <a:lstStyle/>
          <a:p>
            <a:r>
              <a:rPr lang="pt-PT" dirty="0"/>
              <a:t>Poema “O cântico negro”, de José Régio (interpretado por João Villaret)</a:t>
            </a:r>
            <a:br>
              <a:rPr lang="pt-PT" dirty="0"/>
            </a:br>
            <a:endParaRPr lang="pt-PT" dirty="0"/>
          </a:p>
        </p:txBody>
      </p:sp>
      <p:sp>
        <p:nvSpPr>
          <p:cNvPr id="5" name="Arco 4"/>
          <p:cNvSpPr/>
          <p:nvPr/>
        </p:nvSpPr>
        <p:spPr>
          <a:xfrm>
            <a:off x="-12219" y="6196654"/>
            <a:ext cx="7992888" cy="1080120"/>
          </a:xfrm>
          <a:prstGeom prst="arc">
            <a:avLst>
              <a:gd name="adj1" fmla="val 1111582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" name="Cântico Negro de José Régio (interpretado por João Villaret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3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309</Words>
  <Application>Microsoft Office PowerPoint</Application>
  <PresentationFormat>Apresentação no Ecrã (4:3)</PresentationFormat>
  <Paragraphs>54</Paragraphs>
  <Slides>10</Slides>
  <Notes>10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Tema do Office</vt:lpstr>
      <vt:lpstr>adolescentes</vt:lpstr>
      <vt:lpstr>objetivo</vt:lpstr>
      <vt:lpstr>público alvo</vt:lpstr>
      <vt:lpstr>local</vt:lpstr>
      <vt:lpstr>Apresentação do PowerPoint</vt:lpstr>
      <vt:lpstr>recursos</vt:lpstr>
      <vt:lpstr>Apresentação do PowerPoint</vt:lpstr>
      <vt:lpstr>Apresentação do PowerPoint</vt:lpstr>
      <vt:lpstr>Poema “O cântico negro”, de José Régio (interpretado por João Villaret) </vt:lpstr>
      <vt:lpstr>Paulo Alves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adolescentes</dc:title>
  <dc:creator>Plácido</dc:creator>
  <cp:lastModifiedBy>Plácido</cp:lastModifiedBy>
  <cp:revision>50</cp:revision>
  <dcterms:created xsi:type="dcterms:W3CDTF">2012-05-15T19:34:59Z</dcterms:created>
  <dcterms:modified xsi:type="dcterms:W3CDTF">2012-06-14T19:39:58Z</dcterms:modified>
</cp:coreProperties>
</file>